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07CB5DD-AFB6-D04E-A772-D188A704269E}"/>
              </a:ext>
            </a:extLst>
          </p:cNvPr>
          <p:cNvGrpSpPr/>
          <p:nvPr/>
        </p:nvGrpSpPr>
        <p:grpSpPr>
          <a:xfrm>
            <a:off x="8217654" y="1833042"/>
            <a:ext cx="3562677" cy="1649194"/>
            <a:chOff x="564997" y="456179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080940" y="463046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260" y="514418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6874" y="514418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2346" y="51550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3071" y="590618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6528" y="507451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679668" y="515701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2253" y="516220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01281" y="477407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988" y="515361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3915" y="507451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3829" y="508539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558" y="586264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3273" y="590618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2874" y="584087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69444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303" y="582998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8303" y="573854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12803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1030</cp:revision>
  <cp:lastPrinted>2022-02-06T20:22:05Z</cp:lastPrinted>
  <dcterms:created xsi:type="dcterms:W3CDTF">2021-07-06T18:24:07Z</dcterms:created>
  <dcterms:modified xsi:type="dcterms:W3CDTF">2022-05-30T17:10:36Z</dcterms:modified>
  <cp:category/>
</cp:coreProperties>
</file>